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7" r:id="rId5"/>
    <p:sldId id="263" r:id="rId6"/>
    <p:sldId id="445" r:id="rId7"/>
    <p:sldId id="446" r:id="rId8"/>
    <p:sldId id="455" r:id="rId9"/>
    <p:sldId id="433" r:id="rId10"/>
    <p:sldId id="462" r:id="rId11"/>
    <p:sldId id="425" r:id="rId12"/>
    <p:sldId id="428" r:id="rId13"/>
    <p:sldId id="410" r:id="rId14"/>
    <p:sldId id="450" r:id="rId15"/>
    <p:sldId id="440" r:id="rId16"/>
    <p:sldId id="460" r:id="rId17"/>
    <p:sldId id="453" r:id="rId18"/>
    <p:sldId id="461" r:id="rId19"/>
    <p:sldId id="43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008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36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34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1724339970"/>
      </p:ext>
    </p:extLst>
  </p:cSld>
  <p:clrMapOvr>
    <a:masterClrMapping/>
  </p:clrMapOvr>
  <p:transition spd="slow" advTm="932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023360" y="-323854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1517099" y="1161128"/>
            <a:ext cx="8324324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4800" b="1" dirty="0" err="1">
                <a:latin typeface=".VnAvant" panose="020B7200000000000000" pitchFamily="34" charset="0"/>
              </a:rPr>
              <a:t>Bµi</a:t>
            </a:r>
            <a:r>
              <a:rPr lang="en-US" sz="4800" b="1">
                <a:latin typeface=".VnAvant" panose="020B7200000000000000" pitchFamily="34" charset="0"/>
              </a:rPr>
              <a:t> 74 </a:t>
            </a:r>
            <a:r>
              <a:rPr lang="en-US" sz="4800" b="1" dirty="0">
                <a:latin typeface=".VnAvant" panose="020B7200000000000000" pitchFamily="34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­­  </a:t>
            </a: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474763" cy="5844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261"/>
            <a:ext cx="11942721" cy="22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8075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2463" y="262462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" y="187640"/>
            <a:ext cx="2709271" cy="347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78" y="187640"/>
            <a:ext cx="2751698" cy="338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82" y="187640"/>
            <a:ext cx="2769704" cy="339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892" y="255111"/>
            <a:ext cx="3020378" cy="332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452" y="3811012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Teát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ñeán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khoe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hoàng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töôi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nôû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roä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Heø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sang,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phöôïng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löûa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ñoû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chaùy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röïc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goùc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höông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söõa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noàng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naøn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ngaùt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goùc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phoá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ñoâng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traûi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thaûm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röïc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rôõ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beân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soâng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höông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ñeïp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theâm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cuoäc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074" y="708810"/>
            <a:ext cx="116569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Teát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ñeán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khoe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hoàng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töôi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nôû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roä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Heø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sang,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phöôïng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löûa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ñoû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chaùy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röïc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goùc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höông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söõa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noàng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naøn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ngaùt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goùc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phoá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ñoâng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traûi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thaûm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röïc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rôõ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beân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soâng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höông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ñeïp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theâm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cuoäc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459043" y="1388976"/>
            <a:ext cx="87512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5"/>
          <p:cNvSpPr/>
          <p:nvPr/>
        </p:nvSpPr>
        <p:spPr bwMode="auto">
          <a:xfrm>
            <a:off x="390476" y="793193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42905" y="1348582"/>
            <a:ext cx="236483" cy="766958"/>
            <a:chOff x="6400800" y="194146"/>
            <a:chExt cx="236483" cy="766958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" name="Straight Connector 12"/>
          <p:cNvCxnSpPr/>
          <p:nvPr/>
        </p:nvCxnSpPr>
        <p:spPr bwMode="auto">
          <a:xfrm>
            <a:off x="580976" y="2049442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7344474" y="1719960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229326" y="3332092"/>
            <a:ext cx="236483" cy="766958"/>
            <a:chOff x="6400800" y="194146"/>
            <a:chExt cx="236483" cy="766958"/>
          </a:xfrm>
        </p:grpSpPr>
        <p:cxnSp>
          <p:nvCxnSpPr>
            <p:cNvPr id="19" name="Straight Connector 18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360218" y="2790015"/>
            <a:ext cx="236483" cy="766958"/>
            <a:chOff x="6400800" y="194146"/>
            <a:chExt cx="236483" cy="766958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11760695" y="3999768"/>
            <a:ext cx="236483" cy="766958"/>
            <a:chOff x="6400800" y="194146"/>
            <a:chExt cx="236483" cy="766958"/>
          </a:xfrm>
        </p:grpSpPr>
        <p:cxnSp>
          <p:nvCxnSpPr>
            <p:cNvPr id="31" name="Straight Connector 30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/>
          <p:cNvGrpSpPr/>
          <p:nvPr/>
        </p:nvGrpSpPr>
        <p:grpSpPr>
          <a:xfrm>
            <a:off x="6262570" y="5431569"/>
            <a:ext cx="236483" cy="782996"/>
            <a:chOff x="6400800" y="178108"/>
            <a:chExt cx="236483" cy="78299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6484883" y="178108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9" name="Oval 38"/>
          <p:cNvSpPr/>
          <p:nvPr/>
        </p:nvSpPr>
        <p:spPr bwMode="auto">
          <a:xfrm>
            <a:off x="9476" y="5021759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8296933" y="3804457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495713" y="3136781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76977" y="676371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196279" y="2644873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0390216" y="1404563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1836895" y="649699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583136" y="2049442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1844150" y="2689060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1786681" y="3395224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323785" y="4747538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>
            <a:off x="6629227" y="1372926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11057653" y="2049442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6721026" y="3395224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665059" y="4747538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4277779" y="5421947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8058990" y="5421947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216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7" grpId="0" animBg="1"/>
      <p:bldP spid="39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1" y="1239365"/>
            <a:ext cx="11088757" cy="561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04592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Muoân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hoa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khoe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saéc</a:t>
            </a:r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0112" y="228600"/>
            <a:ext cx="1676401" cy="62616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4200" b="1" dirty="0" err="1">
                <a:solidFill>
                  <a:schemeClr val="bg1"/>
                </a:solidFill>
              </a:rPr>
              <a:t>Nói</a:t>
            </a:r>
            <a:endParaRPr lang="vi-VN" sz="4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21410" y="228600"/>
            <a:ext cx="1925103" cy="626165"/>
            <a:chOff x="383930" y="228600"/>
            <a:chExt cx="2054470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3930" y="228600"/>
              <a:ext cx="739192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7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342726" y="368950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14475" y="1082587"/>
            <a:ext cx="116486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löôn</a:t>
            </a:r>
            <a:r>
              <a:rPr lang="en-US" sz="4800" b="1" dirty="0">
                <a:latin typeface="VNI-Avo" pitchFamily="2" charset="0"/>
              </a:rPr>
              <a:t>		</a:t>
            </a:r>
            <a:r>
              <a:rPr lang="en-US" sz="4800" b="1" dirty="0" err="1">
                <a:latin typeface="VNI-Avo" pitchFamily="2" charset="0"/>
              </a:rPr>
              <a:t>röôùn</a:t>
            </a:r>
            <a:r>
              <a:rPr lang="en-US" sz="4800" b="1" dirty="0">
                <a:latin typeface="VNI-Avo" pitchFamily="2" charset="0"/>
              </a:rPr>
              <a:t>		</a:t>
            </a:r>
            <a:r>
              <a:rPr lang="en-US" sz="4800" b="1" dirty="0" err="1">
                <a:latin typeface="VNI-Avo" pitchFamily="2" charset="0"/>
              </a:rPr>
              <a:t>söôøn</a:t>
            </a:r>
            <a:r>
              <a:rPr lang="en-US" sz="4800" b="1" dirty="0">
                <a:latin typeface="VNI-Avo" pitchFamily="2" charset="0"/>
              </a:rPr>
              <a:t>	    </a:t>
            </a:r>
            <a:r>
              <a:rPr lang="en-US" sz="4800" b="1" dirty="0" err="1">
                <a:latin typeface="VNI-Avo" pitchFamily="2" charset="0"/>
              </a:rPr>
              <a:t>vöôïn</a:t>
            </a:r>
            <a:endParaRPr lang="en-US" sz="4800" b="1" dirty="0"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höôùng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	 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phöôïng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	   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söông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	  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töôûng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khu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vöôøn</a:t>
            </a:r>
            <a:r>
              <a:rPr lang="en-US" sz="4800" b="1" dirty="0">
                <a:latin typeface="VNI-Avo" pitchFamily="2" charset="0"/>
              </a:rPr>
              <a:t>      </a:t>
            </a:r>
            <a:r>
              <a:rPr lang="en-US" sz="4800" b="1" dirty="0" err="1">
                <a:latin typeface="VNI-Avo" pitchFamily="2" charset="0"/>
              </a:rPr>
              <a:t>haït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söông</a:t>
            </a:r>
            <a:r>
              <a:rPr lang="en-US" sz="4800" b="1" dirty="0">
                <a:latin typeface="VNI-Avo" pitchFamily="2" charset="0"/>
              </a:rPr>
              <a:t>    con </a:t>
            </a:r>
            <a:r>
              <a:rPr lang="en-US" sz="4800" b="1" dirty="0" err="1">
                <a:latin typeface="VNI-Avo" pitchFamily="2" charset="0"/>
              </a:rPr>
              <a:t>ñöôøng</a:t>
            </a:r>
            <a:endParaRPr lang="en-US" sz="4800" b="1" dirty="0"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342726" y="368950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470" y="1158776"/>
            <a:ext cx="114222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Buoåi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saùng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goïi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maët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thöùc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daäy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phía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ñoâng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öûng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hoàng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xua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tan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maøn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söông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laù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böøng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tænh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sau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nguû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daøi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vöôn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ñoùn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tia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tieân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cuûa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môùi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Laøng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queâ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roän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raøng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aâm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thanh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cuûa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cuoäc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soáng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tôùi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lôùp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4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6" y="303505"/>
            <a:ext cx="11499742" cy="477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895321" y="792996"/>
            <a:ext cx="3048000" cy="8382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7817" y="5388114"/>
            <a:ext cx="1175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Caùc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loaøi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ñua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khoe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saéc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48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84536" y="5396998"/>
            <a:ext cx="982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oe</a:t>
            </a:r>
            <a:endParaRPr lang="vi-VN" sz="4800" dirty="0">
              <a:solidFill>
                <a:srgbClr val="FC046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5181" y="5396998"/>
            <a:ext cx="997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oa</a:t>
            </a:r>
            <a:endParaRPr lang="vi-VN" sz="48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48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863068" y="1573152"/>
            <a:ext cx="95271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7041892" y="5475660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7041892" y="5514407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868208" y="1569634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0070C0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5600532" y="1557056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0070C0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2599674" y="1561454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00B050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6331998" y="1556792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7030A0"/>
                </a:solidFill>
                <a:latin typeface="VNI-Avo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6422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0788" y="-34161"/>
            <a:ext cx="231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oa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9609" y="-9177"/>
            <a:ext cx="2193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oe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64441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i="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</a:t>
                      </a:r>
                      <a:r>
                        <a:rPr lang="en-US" sz="4400" b="1" i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79766" y="2322989"/>
            <a:ext cx="2446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hoøa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7241" y="2317115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loa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9964" y="2323708"/>
            <a:ext cx="2156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toûa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854" y="6038643"/>
            <a:ext cx="343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VNI-Avo" pitchFamily="2" charset="0"/>
              </a:rPr>
              <a:t>ñoùa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hoa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7916" y="6038643"/>
            <a:ext cx="3870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VNI-Avo" pitchFamily="2" charset="0"/>
              </a:rPr>
              <a:t>vaùy xoøe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5617" y="6016169"/>
            <a:ext cx="3870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VNI-Avo" pitchFamily="2" charset="0"/>
              </a:rPr>
              <a:t>chích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choøe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4D32E9-B571-461E-A45B-0E6FDE680A17}"/>
              </a:ext>
            </a:extLst>
          </p:cNvPr>
          <p:cNvSpPr txBox="1"/>
          <p:nvPr/>
        </p:nvSpPr>
        <p:spPr>
          <a:xfrm>
            <a:off x="9693411" y="2315066"/>
            <a:ext cx="2156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xoùa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CA4DD-3E53-4DBC-BC91-8D0EEF927ECF}"/>
              </a:ext>
            </a:extLst>
          </p:cNvPr>
          <p:cNvSpPr txBox="1"/>
          <p:nvPr/>
        </p:nvSpPr>
        <p:spPr>
          <a:xfrm>
            <a:off x="1379766" y="3154885"/>
            <a:ext cx="21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khoûe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F12043-57FF-41E9-B88A-2CDD1A312429}"/>
              </a:ext>
            </a:extLst>
          </p:cNvPr>
          <p:cNvSpPr txBox="1"/>
          <p:nvPr/>
        </p:nvSpPr>
        <p:spPr>
          <a:xfrm>
            <a:off x="4077241" y="3149011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loe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635EB9-7CDD-4FDB-B5CC-9FA11A9C253F}"/>
              </a:ext>
            </a:extLst>
          </p:cNvPr>
          <p:cNvSpPr txBox="1"/>
          <p:nvPr/>
        </p:nvSpPr>
        <p:spPr>
          <a:xfrm>
            <a:off x="6759964" y="3155604"/>
            <a:ext cx="2596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toùe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FEF834-A01D-4317-BCA0-22EDF95A369C}"/>
              </a:ext>
            </a:extLst>
          </p:cNvPr>
          <p:cNvSpPr txBox="1"/>
          <p:nvPr/>
        </p:nvSpPr>
        <p:spPr>
          <a:xfrm>
            <a:off x="9693411" y="3146962"/>
            <a:ext cx="2280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xoøe</a:t>
            </a:r>
            <a:endParaRPr lang="en-US" sz="4400" dirty="0">
              <a:latin typeface="VNI-Av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8199C-D768-41B1-93FC-FE92E7DFE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22" y="4028523"/>
            <a:ext cx="2952750" cy="2028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11F04-AFDE-431C-A0BD-726F55B2F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707" y="4044986"/>
            <a:ext cx="2924175" cy="2000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55E33C-08A4-4988-A77F-7EFFCBEF1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8570" y="4046221"/>
            <a:ext cx="29241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3" grpId="0"/>
      <p:bldP spid="24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51148" y="-255061"/>
            <a:ext cx="8128630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1488130" y="1805181"/>
            <a:ext cx="600997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88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8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5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5988C3-9D9F-4D91-8D8B-64EA1B780DD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e8073da-2e07-4fe2-b5b4-71939aa5028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342</Words>
  <Application>Microsoft Office PowerPoint</Application>
  <PresentationFormat>Widescreen</PresentationFormat>
  <Paragraphs>67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.VnAvantH</vt:lpstr>
      <vt:lpstr>.VnAvant</vt:lpstr>
      <vt:lpstr>Arial</vt:lpstr>
      <vt:lpstr>Calibri</vt:lpstr>
      <vt:lpstr>Calibri Light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Muoân hoa khoe saéc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72</cp:revision>
  <dcterms:created xsi:type="dcterms:W3CDTF">2020-08-20T10:02:23Z</dcterms:created>
  <dcterms:modified xsi:type="dcterms:W3CDTF">2024-12-28T19:17:43Z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